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6586" autoAdjust="0"/>
  </p:normalViewPr>
  <p:slideViewPr>
    <p:cSldViewPr snapToGrid="0">
      <p:cViewPr varScale="1">
        <p:scale>
          <a:sx n="38" d="100"/>
          <a:sy n="38" d="100"/>
        </p:scale>
        <p:origin x="17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E2472-5655-4EBE-88B6-F4B826E41F9B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50E20-1139-4B23-A1E8-B166509F11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072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vimeo.com/106275896" TargetMode="External"/><Relationship Id="rId3" Type="http://schemas.openxmlformats.org/officeDocument/2006/relationships/hyperlink" Target="https://www.vpro.nl/speel~VPRO_1139326~dodelijk-dilemma-holland-doc~.html" TargetMode="External"/><Relationship Id="rId7" Type="http://schemas.openxmlformats.org/officeDocument/2006/relationships/hyperlink" Target="https://www.2doc.nl/nieuws/2016/euthanasie.html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radiotimes.com/news/tv/2018-11-19/louis-theroux-altered-states-euthenasia/" TargetMode="External"/><Relationship Id="rId5" Type="http://schemas.openxmlformats.org/officeDocument/2006/relationships/hyperlink" Target="https://www.npostart.nl/spraakmakende-zaken/21-07-2009/POW_00238692" TargetMode="External"/><Relationship Id="rId4" Type="http://schemas.openxmlformats.org/officeDocument/2006/relationships/hyperlink" Target="https://www.2doc.nl/documentaires/series/2doc/2017/maart/moederliefde.html" TargetMode="External"/><Relationship Id="rId9" Type="http://schemas.openxmlformats.org/officeDocument/2006/relationships/hyperlink" Target="https://www.omroepgelderland.nl/nieuws/2048189/Documentaire-vertelt-het-verhaal-na-Brandon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Tips voor een </a:t>
            </a:r>
            <a:r>
              <a:rPr lang="nl-NL" dirty="0" err="1"/>
              <a:t>docu</a:t>
            </a:r>
            <a:r>
              <a:rPr lang="nl-NL" dirty="0"/>
              <a:t>:</a:t>
            </a:r>
          </a:p>
          <a:p>
            <a:r>
              <a:rPr lang="nl-NL" dirty="0">
                <a:hlinkClick r:id="rId3"/>
              </a:rPr>
              <a:t>https://www.vpro.nl/speel~VPRO_1139326~dodelijk-dilemma-holland-doc~.html</a:t>
            </a:r>
            <a:endParaRPr lang="nl-NL" dirty="0"/>
          </a:p>
          <a:p>
            <a:r>
              <a:rPr lang="nl-NL" dirty="0">
                <a:hlinkClick r:id="rId4"/>
              </a:rPr>
              <a:t>https://www.2doc.nl/documentaires/series/2doc/2017/maart/moederliefde.html</a:t>
            </a:r>
            <a:endParaRPr lang="nl-NL" dirty="0"/>
          </a:p>
          <a:p>
            <a:r>
              <a:rPr lang="nl-NL" dirty="0">
                <a:hlinkClick r:id="rId5"/>
              </a:rPr>
              <a:t>https://www.npostart.nl/spraakmakende-zaken/21-07-2009/POW_00238692</a:t>
            </a:r>
            <a:endParaRPr lang="nl-NL" dirty="0"/>
          </a:p>
          <a:p>
            <a:r>
              <a:rPr lang="nl-NL" dirty="0">
                <a:hlinkClick r:id="rId6"/>
              </a:rPr>
              <a:t>https://www.radiotimes.com/news/tv/2018-11-19/louis-theroux-altered-states-euthenasia/</a:t>
            </a:r>
            <a:endParaRPr lang="nl-NL" dirty="0"/>
          </a:p>
          <a:p>
            <a:r>
              <a:rPr lang="nl-NL" dirty="0">
                <a:hlinkClick r:id="rId7"/>
              </a:rPr>
              <a:t>https://www.2doc.nl/nieuws/2016/euthanasie.html</a:t>
            </a:r>
            <a:endParaRPr lang="nl-NL" dirty="0"/>
          </a:p>
          <a:p>
            <a:r>
              <a:rPr lang="nl-NL" dirty="0">
                <a:hlinkClick r:id="rId8"/>
              </a:rPr>
              <a:t>https://vimeo.com/106275896</a:t>
            </a:r>
            <a:endParaRPr lang="nl-NL" dirty="0"/>
          </a:p>
          <a:p>
            <a:r>
              <a:rPr lang="nl-NL" dirty="0">
                <a:hlinkClick r:id="rId9"/>
              </a:rPr>
              <a:t>https://www.omroepgelderland.nl/nieuws/2048189/Documentaire-vertelt-het-verhaal-na-Brandon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50E20-1139-4B23-A1E8-B166509F118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516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50E20-1139-4B23-A1E8-B166509F118A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2434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C2F7089-9C65-401D-93AB-C969A045165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1BA7-A88D-47DD-8004-EBB2B2940BD3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7089-9C65-401D-93AB-C969A045165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1BA7-A88D-47DD-8004-EBB2B2940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12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7089-9C65-401D-93AB-C969A045165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1BA7-A88D-47DD-8004-EBB2B2940BD3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85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7089-9C65-401D-93AB-C969A045165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1BA7-A88D-47DD-8004-EBB2B2940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6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7089-9C65-401D-93AB-C969A045165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1BA7-A88D-47DD-8004-EBB2B2940BD3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79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7089-9C65-401D-93AB-C969A045165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1BA7-A88D-47DD-8004-EBB2B2940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4203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7089-9C65-401D-93AB-C969A045165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1BA7-A88D-47DD-8004-EBB2B2940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624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7089-9C65-401D-93AB-C969A045165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1BA7-A88D-47DD-8004-EBB2B2940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3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7089-9C65-401D-93AB-C969A045165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1BA7-A88D-47DD-8004-EBB2B2940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4321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7089-9C65-401D-93AB-C969A045165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1BA7-A88D-47DD-8004-EBB2B2940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0807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7089-9C65-401D-93AB-C969A045165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1BA7-A88D-47DD-8004-EBB2B2940BD3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069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C2F7089-9C65-401D-93AB-C969A045165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B8B1BA7-A88D-47DD-8004-EBB2B2940BD3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92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0EBAC-BDC4-4873-8ECC-85F6F3B04C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Kwaliteitszorg 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A0C5024-9D0D-4B3E-AB2A-E47AECE927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Lesweek 7</a:t>
            </a:r>
          </a:p>
        </p:txBody>
      </p:sp>
    </p:spTree>
    <p:extLst>
      <p:ext uri="{BB962C8B-B14F-4D97-AF65-F5344CB8AC3E}">
        <p14:creationId xmlns:p14="http://schemas.microsoft.com/office/powerpoint/2010/main" val="3417119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7776AF-9C4D-4794-9E0D-D72640F3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les: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87AFFF-C193-4633-8ECF-523FDF5D7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Nabespreken gastles Amnesty</a:t>
            </a:r>
          </a:p>
        </p:txBody>
      </p:sp>
    </p:spTree>
    <p:extLst>
      <p:ext uri="{BB962C8B-B14F-4D97-AF65-F5344CB8AC3E}">
        <p14:creationId xmlns:p14="http://schemas.microsoft.com/office/powerpoint/2010/main" val="1069811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21D355-AFFB-46B0-B6DC-7ACBF48D1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25B260-69C6-40C0-8859-785C53AE0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Ethiek bij de doelgroepen</a:t>
            </a:r>
          </a:p>
          <a:p>
            <a:pPr marL="0" indent="0">
              <a:buNone/>
            </a:pPr>
            <a:r>
              <a:rPr lang="nl-NL" dirty="0"/>
              <a:t>Documentaire bekijken over een ethisch dilemma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Doel: Bewust worden van de ethische dilemma’s bij de doelgroep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697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1382-6E84-4289-8344-6672DC5B2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Ethische dilemma’s bij de doelgroep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868152-5025-4325-94A3-AE9A937BD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Levensbeëindiging</a:t>
            </a:r>
          </a:p>
          <a:p>
            <a:r>
              <a:rPr lang="nl-NL" dirty="0"/>
              <a:t>Privacy bescherming</a:t>
            </a:r>
          </a:p>
          <a:p>
            <a:r>
              <a:rPr lang="nl-NL" dirty="0"/>
              <a:t>Vrijheidsbeperkende maatregelen</a:t>
            </a:r>
          </a:p>
          <a:p>
            <a:r>
              <a:rPr lang="nl-NL" dirty="0"/>
              <a:t>Keuzevrijheid – draagkracht</a:t>
            </a:r>
          </a:p>
          <a:p>
            <a:r>
              <a:rPr lang="nl-NL" dirty="0"/>
              <a:t>Kinderwens</a:t>
            </a:r>
          </a:p>
          <a:p>
            <a:r>
              <a:rPr lang="nl-NL" dirty="0"/>
              <a:t>Ongewenst gedrag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4373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47FDBB-B4F5-4728-AFE4-1F51A1F73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 err="1"/>
              <a:t>Docu</a:t>
            </a:r>
            <a:endParaRPr lang="nl-NL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1327428-AC91-43EA-98D6-A979F37FC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4754880" cy="4023360"/>
          </a:xfrm>
        </p:spPr>
        <p:txBody>
          <a:bodyPr>
            <a:normAutofit/>
          </a:bodyPr>
          <a:lstStyle/>
          <a:p>
            <a:r>
              <a:rPr lang="en-US" dirty="0" err="1"/>
              <a:t>Docu</a:t>
            </a:r>
            <a:r>
              <a:rPr lang="en-US" dirty="0"/>
              <a:t> </a:t>
            </a:r>
            <a:r>
              <a:rPr lang="en-US" dirty="0" err="1"/>
              <a:t>kijken</a:t>
            </a:r>
            <a:r>
              <a:rPr lang="en-US" dirty="0"/>
              <a:t> over </a:t>
            </a:r>
            <a:r>
              <a:rPr lang="en-US" dirty="0" err="1"/>
              <a:t>ethische</a:t>
            </a:r>
            <a:r>
              <a:rPr lang="en-US" dirty="0"/>
              <a:t> dilemma’s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doelgroep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03A07F7B-90C5-4D1D-91CF-6C0CCDD3597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508" r="23430" b="1"/>
          <a:stretch/>
        </p:blipFill>
        <p:spPr>
          <a:xfrm>
            <a:off x="6217922" y="2286000"/>
            <a:ext cx="4526278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81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E814E-DEFA-44B4-9D2A-7B148F878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Nabespreken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048227-5F64-44EB-BA9D-4BF742F8B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Bespreek de </a:t>
            </a:r>
            <a:r>
              <a:rPr lang="nl-NL" dirty="0" err="1"/>
              <a:t>docu</a:t>
            </a:r>
            <a:r>
              <a:rPr lang="nl-NL" dirty="0"/>
              <a:t> na.</a:t>
            </a:r>
          </a:p>
        </p:txBody>
      </p:sp>
    </p:spTree>
    <p:extLst>
      <p:ext uri="{BB962C8B-B14F-4D97-AF65-F5344CB8AC3E}">
        <p14:creationId xmlns:p14="http://schemas.microsoft.com/office/powerpoint/2010/main" val="2426377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DF6AD7-171E-4E88-B979-3942F649A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9F9EE0-9FF6-4310-8281-B0E96A4AF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Ga verder op stage oefenopdracht, vragen?</a:t>
            </a:r>
          </a:p>
          <a:p>
            <a:endParaRPr lang="nl-NL" dirty="0"/>
          </a:p>
          <a:p>
            <a:r>
              <a:rPr lang="nl-NL" dirty="0"/>
              <a:t>Volgende les:</a:t>
            </a:r>
          </a:p>
          <a:p>
            <a:r>
              <a:rPr lang="nl-NL" dirty="0"/>
              <a:t>Werken aan oefenopdracht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5732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43B7B9B596284A903A5BF987999ABF" ma:contentTypeVersion="11" ma:contentTypeDescription="Een nieuw document maken." ma:contentTypeScope="" ma:versionID="776d50e648bdf21157696c841be7501a">
  <xsd:schema xmlns:xsd="http://www.w3.org/2001/XMLSchema" xmlns:xs="http://www.w3.org/2001/XMLSchema" xmlns:p="http://schemas.microsoft.com/office/2006/metadata/properties" xmlns:ns3="5476a0df-1772-492d-979f-8285abd2a79a" xmlns:ns4="b419cb09-27ac-4f96-ad07-5bb01102205b" targetNamespace="http://schemas.microsoft.com/office/2006/metadata/properties" ma:root="true" ma:fieldsID="cfb0c044757bbc1a0d8fb5e1d5e26797" ns3:_="" ns4:_="">
    <xsd:import namespace="5476a0df-1772-492d-979f-8285abd2a79a"/>
    <xsd:import namespace="b419cb09-27ac-4f96-ad07-5bb0110220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6a0df-1772-492d-979f-8285abd2a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9cb09-27ac-4f96-ad07-5bb01102205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2B37D9-18EB-4ED7-9483-216124171D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76a0df-1772-492d-979f-8285abd2a79a"/>
    <ds:schemaRef ds:uri="b419cb09-27ac-4f96-ad07-5bb0110220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543F43-8CE5-415B-9419-4645D8EE83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B861BF-D09B-4288-A179-9006D0371147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  <ds:schemaRef ds:uri="5476a0df-1772-492d-979f-8285abd2a79a"/>
    <ds:schemaRef ds:uri="b419cb09-27ac-4f96-ad07-5bb01102205b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190</Words>
  <Application>Microsoft Office PowerPoint</Application>
  <PresentationFormat>Breedbeeld</PresentationFormat>
  <Paragraphs>37</Paragraphs>
  <Slides>7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Calibri</vt:lpstr>
      <vt:lpstr>Tw Cen MT</vt:lpstr>
      <vt:lpstr>Tw Cen MT Condensed</vt:lpstr>
      <vt:lpstr>Wingdings 3</vt:lpstr>
      <vt:lpstr>Integraal</vt:lpstr>
      <vt:lpstr>Kwaliteitszorg 2</vt:lpstr>
      <vt:lpstr>Vorige les:</vt:lpstr>
      <vt:lpstr>Inhoud </vt:lpstr>
      <vt:lpstr>Ethische dilemma’s bij de doelgroep</vt:lpstr>
      <vt:lpstr>Docu</vt:lpstr>
      <vt:lpstr>Nabespreken</vt:lpstr>
      <vt:lpstr>Afsluiten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Kwaliteitszorg 2</dc:title>
  <dc:creator>Tessa Heeringa - Boer</dc:creator>
  <cp:lastModifiedBy>Tessa Heeringa - Boer</cp:lastModifiedBy>
  <cp:revision>2</cp:revision>
  <dcterms:created xsi:type="dcterms:W3CDTF">2020-03-31T13:46:37Z</dcterms:created>
  <dcterms:modified xsi:type="dcterms:W3CDTF">2020-03-31T13:48:22Z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0x010100DF43B7B9B596284A903A5BF987999ABF</vt:lpwstr>
  </property>
</Properties>
</file>